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7"/>
  </p:notesMasterIdLst>
  <p:sldIdLst>
    <p:sldId id="372" r:id="rId2"/>
    <p:sldId id="349" r:id="rId3"/>
    <p:sldId id="368" r:id="rId4"/>
    <p:sldId id="386" r:id="rId5"/>
    <p:sldId id="351" r:id="rId6"/>
  </p:sldIdLst>
  <p:sldSz cx="6858000" cy="5143500"/>
  <p:notesSz cx="6858000" cy="9144000"/>
  <p:embeddedFontLst>
    <p:embeddedFont>
      <p:font typeface="Montserrat" panose="020B0604020202020204" charset="0"/>
      <p:regular r:id="rId8"/>
      <p:bold r:id="rId9"/>
      <p:italic r:id="rId10"/>
      <p:boldItalic r:id="rId11"/>
    </p:embeddedFont>
    <p:embeddedFont>
      <p:font typeface="Kalam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574"/>
    <a:srgbClr val="000000"/>
    <a:srgbClr val="FB5B53"/>
    <a:srgbClr val="FB4C43"/>
    <a:srgbClr val="969696"/>
    <a:srgbClr val="CC7500"/>
    <a:srgbClr val="1E5CC1"/>
    <a:srgbClr val="6FC9C7"/>
    <a:srgbClr val="FFCC00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 snapToGrid="0">
      <p:cViewPr varScale="1">
        <p:scale>
          <a:sx n="112" d="100"/>
          <a:sy n="112" d="100"/>
        </p:scale>
        <p:origin x="9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53547" y="429287"/>
            <a:ext cx="4371053" cy="437105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7006" y="1784602"/>
            <a:ext cx="12865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4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7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8115" y="627725"/>
            <a:ext cx="1963303" cy="584775"/>
            <a:chOff x="337445" y="617893"/>
            <a:chExt cx="1963303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52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696874" y="527921"/>
            <a:ext cx="472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EM HỌC VẼ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27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1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934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8578" y="554294"/>
            <a:ext cx="5200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Nhìn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tranh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đồ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dụng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của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chúng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0242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3" t="65500" r="4941" b="7750"/>
          <a:stretch/>
        </p:blipFill>
        <p:spPr bwMode="auto">
          <a:xfrm>
            <a:off x="429008" y="1524001"/>
            <a:ext cx="6092880" cy="253672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3" t="58430" r="84263" b="36408"/>
          <a:stretch/>
        </p:blipFill>
        <p:spPr bwMode="auto">
          <a:xfrm>
            <a:off x="429008" y="554294"/>
            <a:ext cx="559570" cy="45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692148" y="2374924"/>
            <a:ext cx="870019" cy="29945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vở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vẽ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05028" y="2308531"/>
            <a:ext cx="988062" cy="29945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b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àn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học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05028" y="2825954"/>
            <a:ext cx="988062" cy="29945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thước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kẻ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51389" y="2727635"/>
            <a:ext cx="421555" cy="2994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tẩy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85686" y="3261942"/>
            <a:ext cx="879372" cy="299454"/>
          </a:xfrm>
          <a:prstGeom prst="roundRect">
            <a:avLst/>
          </a:prstGeom>
          <a:solidFill>
            <a:srgbClr val="B7D5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màu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vẽ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96076" y="3285757"/>
            <a:ext cx="879372" cy="29945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bút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chì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9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6 -7.40741E-7 L -0.42477 0.35741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2.22222E-6 L -0.50741 0.3703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0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4.93827E-6 L -0.35394 0.27067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-0.07361 0.28889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6 -1.60494E-6 L -0.05139 0.1858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9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-1.23457E-6 L 0.39422 0.18179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99" y="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8578" y="554294"/>
            <a:ext cx="5200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3-4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thiệu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đồ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dùng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để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vẽ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  <p:pic>
        <p:nvPicPr>
          <p:cNvPr id="3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3" t="58430" r="84263" b="36408"/>
          <a:stretch/>
        </p:blipFill>
        <p:spPr bwMode="auto">
          <a:xfrm>
            <a:off x="429008" y="554294"/>
            <a:ext cx="559570" cy="45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0222" r="6689" b="53198"/>
          <a:stretch/>
        </p:blipFill>
        <p:spPr bwMode="auto">
          <a:xfrm>
            <a:off x="704849" y="1377303"/>
            <a:ext cx="5610226" cy="3387644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79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0943" y="482719"/>
            <a:ext cx="5860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800" b="1" dirty="0" smtClean="0">
                <a:latin typeface="UTM Avo" panose="02040603050506020204" pitchFamily="18" charset="0"/>
              </a:rPr>
              <a:t>ĐỌC MỞ RỘNG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3356" y="1643513"/>
            <a:ext cx="2390775" cy="2950037"/>
            <a:chOff x="-180243" y="1533525"/>
            <a:chExt cx="2390775" cy="2950037"/>
          </a:xfrm>
        </p:grpSpPr>
        <p:pic>
          <p:nvPicPr>
            <p:cNvPr id="9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5" t="60249" r="51761" b="13627"/>
            <a:stretch/>
          </p:blipFill>
          <p:spPr bwMode="auto">
            <a:xfrm>
              <a:off x="-180243" y="1629445"/>
              <a:ext cx="2390775" cy="2854117"/>
            </a:xfrm>
            <a:prstGeom prst="roundRect">
              <a:avLst>
                <a:gd name="adj" fmla="val 19685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204716" y="1533525"/>
              <a:ext cx="1005816" cy="3238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25217" y="1953296"/>
              <a:ext cx="685315" cy="1170905"/>
            </a:xfrm>
            <a:custGeom>
              <a:avLst/>
              <a:gdLst>
                <a:gd name="connsiteX0" fmla="*/ 0 w 685315"/>
                <a:gd name="connsiteY0" fmla="*/ 0 h 1170905"/>
                <a:gd name="connsiteX1" fmla="*/ 685315 w 685315"/>
                <a:gd name="connsiteY1" fmla="*/ 0 h 1170905"/>
                <a:gd name="connsiteX2" fmla="*/ 685315 w 685315"/>
                <a:gd name="connsiteY2" fmla="*/ 1170905 h 1170905"/>
                <a:gd name="connsiteX3" fmla="*/ 0 w 685315"/>
                <a:gd name="connsiteY3" fmla="*/ 1170905 h 1170905"/>
                <a:gd name="connsiteX4" fmla="*/ 0 w 685315"/>
                <a:gd name="connsiteY4" fmla="*/ 0 h 1170905"/>
                <a:gd name="connsiteX0" fmla="*/ 0 w 685315"/>
                <a:gd name="connsiteY0" fmla="*/ 0 h 1170905"/>
                <a:gd name="connsiteX1" fmla="*/ 685315 w 685315"/>
                <a:gd name="connsiteY1" fmla="*/ 0 h 1170905"/>
                <a:gd name="connsiteX2" fmla="*/ 685315 w 685315"/>
                <a:gd name="connsiteY2" fmla="*/ 1170905 h 1170905"/>
                <a:gd name="connsiteX3" fmla="*/ 171450 w 685315"/>
                <a:gd name="connsiteY3" fmla="*/ 1161380 h 1170905"/>
                <a:gd name="connsiteX4" fmla="*/ 0 w 685315"/>
                <a:gd name="connsiteY4" fmla="*/ 0 h 1170905"/>
                <a:gd name="connsiteX0" fmla="*/ 0 w 685315"/>
                <a:gd name="connsiteY0" fmla="*/ 0 h 1332830"/>
                <a:gd name="connsiteX1" fmla="*/ 685315 w 685315"/>
                <a:gd name="connsiteY1" fmla="*/ 0 h 1332830"/>
                <a:gd name="connsiteX2" fmla="*/ 685315 w 685315"/>
                <a:gd name="connsiteY2" fmla="*/ 1170905 h 1332830"/>
                <a:gd name="connsiteX3" fmla="*/ 285750 w 685315"/>
                <a:gd name="connsiteY3" fmla="*/ 1332830 h 1332830"/>
                <a:gd name="connsiteX4" fmla="*/ 0 w 685315"/>
                <a:gd name="connsiteY4" fmla="*/ 0 h 1332830"/>
                <a:gd name="connsiteX0" fmla="*/ 0 w 685315"/>
                <a:gd name="connsiteY0" fmla="*/ 0 h 1361405"/>
                <a:gd name="connsiteX1" fmla="*/ 685315 w 685315"/>
                <a:gd name="connsiteY1" fmla="*/ 0 h 1361405"/>
                <a:gd name="connsiteX2" fmla="*/ 685315 w 685315"/>
                <a:gd name="connsiteY2" fmla="*/ 1170905 h 1361405"/>
                <a:gd name="connsiteX3" fmla="*/ 266700 w 685315"/>
                <a:gd name="connsiteY3" fmla="*/ 1361405 h 1361405"/>
                <a:gd name="connsiteX4" fmla="*/ 0 w 685315"/>
                <a:gd name="connsiteY4" fmla="*/ 0 h 1361405"/>
                <a:gd name="connsiteX0" fmla="*/ 0 w 685315"/>
                <a:gd name="connsiteY0" fmla="*/ 0 h 1170905"/>
                <a:gd name="connsiteX1" fmla="*/ 685315 w 685315"/>
                <a:gd name="connsiteY1" fmla="*/ 0 h 1170905"/>
                <a:gd name="connsiteX2" fmla="*/ 685315 w 685315"/>
                <a:gd name="connsiteY2" fmla="*/ 1170905 h 1170905"/>
                <a:gd name="connsiteX3" fmla="*/ 285750 w 685315"/>
                <a:gd name="connsiteY3" fmla="*/ 1104230 h 1170905"/>
                <a:gd name="connsiteX4" fmla="*/ 0 w 685315"/>
                <a:gd name="connsiteY4" fmla="*/ 0 h 1170905"/>
                <a:gd name="connsiteX0" fmla="*/ 0 w 685315"/>
                <a:gd name="connsiteY0" fmla="*/ 0 h 1170905"/>
                <a:gd name="connsiteX1" fmla="*/ 685315 w 685315"/>
                <a:gd name="connsiteY1" fmla="*/ 0 h 1170905"/>
                <a:gd name="connsiteX2" fmla="*/ 685315 w 685315"/>
                <a:gd name="connsiteY2" fmla="*/ 1170905 h 1170905"/>
                <a:gd name="connsiteX3" fmla="*/ 295275 w 685315"/>
                <a:gd name="connsiteY3" fmla="*/ 1056605 h 1170905"/>
                <a:gd name="connsiteX4" fmla="*/ 0 w 685315"/>
                <a:gd name="connsiteY4" fmla="*/ 0 h 1170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315" h="1170905">
                  <a:moveTo>
                    <a:pt x="0" y="0"/>
                  </a:moveTo>
                  <a:lnTo>
                    <a:pt x="685315" y="0"/>
                  </a:lnTo>
                  <a:lnTo>
                    <a:pt x="685315" y="1170905"/>
                  </a:lnTo>
                  <a:lnTo>
                    <a:pt x="295275" y="1056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11593" y="1643511"/>
            <a:ext cx="4439264" cy="1876437"/>
            <a:chOff x="2340080" y="1282923"/>
            <a:chExt cx="4439264" cy="1876437"/>
          </a:xfrm>
        </p:grpSpPr>
        <p:sp>
          <p:nvSpPr>
            <p:cNvPr id="21" name="TextBox 20"/>
            <p:cNvSpPr txBox="1"/>
            <p:nvPr/>
          </p:nvSpPr>
          <p:spPr>
            <a:xfrm>
              <a:off x="2875583" y="1406271"/>
              <a:ext cx="39037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-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Tên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câu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chuyện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là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gì</a:t>
              </a:r>
              <a:r>
                <a:rPr lang="en-US" sz="1600" dirty="0" smtClean="0">
                  <a:latin typeface="UTM Avo" panose="02040603050506020204" pitchFamily="18" charset="0"/>
                </a:rPr>
                <a:t>?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-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Câu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chuyện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mở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đầu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như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thế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nào</a:t>
              </a:r>
              <a:r>
                <a:rPr lang="en-US" sz="1600" dirty="0" smtClean="0">
                  <a:latin typeface="UTM Avo" panose="02040603050506020204" pitchFamily="18" charset="0"/>
                </a:rPr>
                <a:t>?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-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Điều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gì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diễn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ra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tiếp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theo</a:t>
              </a:r>
              <a:r>
                <a:rPr lang="en-US" sz="1600" dirty="0" smtClean="0">
                  <a:latin typeface="UTM Avo" panose="02040603050506020204" pitchFamily="18" charset="0"/>
                </a:rPr>
                <a:t>?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-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Câu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chuyện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kết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thúc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ra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sao</a:t>
              </a:r>
              <a:r>
                <a:rPr lang="en-US" sz="1600" dirty="0" smtClean="0">
                  <a:latin typeface="UTM Avo" panose="02040603050506020204" pitchFamily="18" charset="0"/>
                </a:rPr>
                <a:t>?</a:t>
              </a:r>
            </a:p>
          </p:txBody>
        </p:sp>
        <p:grpSp>
          <p:nvGrpSpPr>
            <p:cNvPr id="13" name="Google Shape;2028;p71"/>
            <p:cNvGrpSpPr/>
            <p:nvPr/>
          </p:nvGrpSpPr>
          <p:grpSpPr>
            <a:xfrm rot="5400000">
              <a:off x="3572182" y="50821"/>
              <a:ext cx="1876437" cy="4340642"/>
              <a:chOff x="4083593" y="2224920"/>
              <a:chExt cx="829673" cy="1786312"/>
            </a:xfrm>
          </p:grpSpPr>
          <p:sp>
            <p:nvSpPr>
              <p:cNvPr id="17" name="Google Shape;2029;p71"/>
              <p:cNvSpPr/>
              <p:nvPr/>
            </p:nvSpPr>
            <p:spPr>
              <a:xfrm>
                <a:off x="4083593" y="2224920"/>
                <a:ext cx="829673" cy="1786312"/>
              </a:xfrm>
              <a:custGeom>
                <a:avLst/>
                <a:gdLst/>
                <a:ahLst/>
                <a:cxnLst/>
                <a:rect l="l" t="t" r="r" b="b"/>
                <a:pathLst>
                  <a:path w="49926" h="103791" extrusionOk="0">
                    <a:moveTo>
                      <a:pt x="25713" y="1603"/>
                    </a:moveTo>
                    <a:cubicBezTo>
                      <a:pt x="27917" y="1603"/>
                      <a:pt x="30102" y="1668"/>
                      <a:pt x="32226" y="1757"/>
                    </a:cubicBezTo>
                    <a:cubicBezTo>
                      <a:pt x="36202" y="1882"/>
                      <a:pt x="40470" y="1799"/>
                      <a:pt x="43484" y="4770"/>
                    </a:cubicBezTo>
                    <a:cubicBezTo>
                      <a:pt x="46204" y="7449"/>
                      <a:pt x="47083" y="11257"/>
                      <a:pt x="47292" y="14940"/>
                    </a:cubicBezTo>
                    <a:cubicBezTo>
                      <a:pt x="47711" y="22013"/>
                      <a:pt x="47125" y="29253"/>
                      <a:pt x="47083" y="36326"/>
                    </a:cubicBezTo>
                    <a:cubicBezTo>
                      <a:pt x="46957" y="52313"/>
                      <a:pt x="48004" y="68259"/>
                      <a:pt x="47753" y="84204"/>
                    </a:cubicBezTo>
                    <a:cubicBezTo>
                      <a:pt x="47753" y="84309"/>
                      <a:pt x="47768" y="84403"/>
                      <a:pt x="47797" y="84488"/>
                    </a:cubicBezTo>
                    <a:lnTo>
                      <a:pt x="47797" y="84488"/>
                    </a:lnTo>
                    <a:cubicBezTo>
                      <a:pt x="47846" y="87115"/>
                      <a:pt x="48500" y="90295"/>
                      <a:pt x="46037" y="92072"/>
                    </a:cubicBezTo>
                    <a:cubicBezTo>
                      <a:pt x="44809" y="92965"/>
                      <a:pt x="43284" y="93170"/>
                      <a:pt x="41758" y="93170"/>
                    </a:cubicBezTo>
                    <a:cubicBezTo>
                      <a:pt x="40996" y="93170"/>
                      <a:pt x="40233" y="93118"/>
                      <a:pt x="39508" y="93077"/>
                    </a:cubicBezTo>
                    <a:cubicBezTo>
                      <a:pt x="35825" y="92825"/>
                      <a:pt x="32184" y="92825"/>
                      <a:pt x="28501" y="92742"/>
                    </a:cubicBezTo>
                    <a:cubicBezTo>
                      <a:pt x="28124" y="92742"/>
                      <a:pt x="27831" y="92993"/>
                      <a:pt x="27748" y="93328"/>
                    </a:cubicBezTo>
                    <a:cubicBezTo>
                      <a:pt x="26702" y="95942"/>
                      <a:pt x="25627" y="98527"/>
                      <a:pt x="24500" y="101107"/>
                    </a:cubicBezTo>
                    <a:lnTo>
                      <a:pt x="24500" y="101107"/>
                    </a:lnTo>
                    <a:cubicBezTo>
                      <a:pt x="23371" y="98515"/>
                      <a:pt x="22383" y="95894"/>
                      <a:pt x="21512" y="93244"/>
                    </a:cubicBezTo>
                    <a:cubicBezTo>
                      <a:pt x="21428" y="92909"/>
                      <a:pt x="21093" y="92658"/>
                      <a:pt x="20758" y="92658"/>
                    </a:cubicBezTo>
                    <a:cubicBezTo>
                      <a:pt x="17536" y="92616"/>
                      <a:pt x="14272" y="92574"/>
                      <a:pt x="11007" y="92574"/>
                    </a:cubicBezTo>
                    <a:cubicBezTo>
                      <a:pt x="10554" y="92574"/>
                      <a:pt x="10104" y="92589"/>
                      <a:pt x="9665" y="92589"/>
                    </a:cubicBezTo>
                    <a:cubicBezTo>
                      <a:pt x="8159" y="92589"/>
                      <a:pt x="6771" y="92414"/>
                      <a:pt x="5734" y="90858"/>
                    </a:cubicBezTo>
                    <a:cubicBezTo>
                      <a:pt x="4688" y="89268"/>
                      <a:pt x="4185" y="86924"/>
                      <a:pt x="3641" y="85083"/>
                    </a:cubicBezTo>
                    <a:cubicBezTo>
                      <a:pt x="1758" y="78219"/>
                      <a:pt x="1549" y="71063"/>
                      <a:pt x="1632" y="63990"/>
                    </a:cubicBezTo>
                    <a:cubicBezTo>
                      <a:pt x="1758" y="49216"/>
                      <a:pt x="1925" y="34401"/>
                      <a:pt x="2177" y="19585"/>
                    </a:cubicBezTo>
                    <a:cubicBezTo>
                      <a:pt x="2218" y="16237"/>
                      <a:pt x="1758" y="12136"/>
                      <a:pt x="2930" y="8913"/>
                    </a:cubicBezTo>
                    <a:cubicBezTo>
                      <a:pt x="4144" y="5565"/>
                      <a:pt x="7408" y="4017"/>
                      <a:pt x="10630" y="3180"/>
                    </a:cubicBezTo>
                    <a:cubicBezTo>
                      <a:pt x="15421" y="1953"/>
                      <a:pt x="20619" y="1603"/>
                      <a:pt x="25713" y="1603"/>
                    </a:cubicBezTo>
                    <a:close/>
                    <a:moveTo>
                      <a:pt x="26758" y="1"/>
                    </a:moveTo>
                    <a:cubicBezTo>
                      <a:pt x="21795" y="1"/>
                      <a:pt x="16811" y="366"/>
                      <a:pt x="12012" y="1255"/>
                    </a:cubicBezTo>
                    <a:cubicBezTo>
                      <a:pt x="6403" y="2301"/>
                      <a:pt x="1632" y="4979"/>
                      <a:pt x="879" y="11090"/>
                    </a:cubicBezTo>
                    <a:cubicBezTo>
                      <a:pt x="335" y="15233"/>
                      <a:pt x="586" y="19544"/>
                      <a:pt x="544" y="23687"/>
                    </a:cubicBezTo>
                    <a:cubicBezTo>
                      <a:pt x="461" y="28165"/>
                      <a:pt x="419" y="32601"/>
                      <a:pt x="377" y="37079"/>
                    </a:cubicBezTo>
                    <a:cubicBezTo>
                      <a:pt x="293" y="45575"/>
                      <a:pt x="209" y="54071"/>
                      <a:pt x="84" y="62567"/>
                    </a:cubicBezTo>
                    <a:cubicBezTo>
                      <a:pt x="0" y="71063"/>
                      <a:pt x="126" y="79935"/>
                      <a:pt x="2972" y="88138"/>
                    </a:cubicBezTo>
                    <a:cubicBezTo>
                      <a:pt x="3976" y="90942"/>
                      <a:pt x="4855" y="93621"/>
                      <a:pt x="8161" y="94039"/>
                    </a:cubicBezTo>
                    <a:cubicBezTo>
                      <a:pt x="9794" y="94258"/>
                      <a:pt x="11487" y="94321"/>
                      <a:pt x="13195" y="94321"/>
                    </a:cubicBezTo>
                    <a:cubicBezTo>
                      <a:pt x="15526" y="94321"/>
                      <a:pt x="17883" y="94204"/>
                      <a:pt x="20151" y="94204"/>
                    </a:cubicBezTo>
                    <a:cubicBezTo>
                      <a:pt x="20166" y="94204"/>
                      <a:pt x="20182" y="94204"/>
                      <a:pt x="20197" y="94204"/>
                    </a:cubicBezTo>
                    <a:lnTo>
                      <a:pt x="20197" y="94204"/>
                    </a:lnTo>
                    <a:cubicBezTo>
                      <a:pt x="21245" y="97348"/>
                      <a:pt x="22476" y="100418"/>
                      <a:pt x="23855" y="103414"/>
                    </a:cubicBezTo>
                    <a:cubicBezTo>
                      <a:pt x="24002" y="103665"/>
                      <a:pt x="24264" y="103790"/>
                      <a:pt x="24525" y="103790"/>
                    </a:cubicBezTo>
                    <a:cubicBezTo>
                      <a:pt x="24787" y="103790"/>
                      <a:pt x="25048" y="103665"/>
                      <a:pt x="25195" y="103414"/>
                    </a:cubicBezTo>
                    <a:cubicBezTo>
                      <a:pt x="26531" y="100426"/>
                      <a:pt x="27794" y="97364"/>
                      <a:pt x="29018" y="94298"/>
                    </a:cubicBezTo>
                    <a:lnTo>
                      <a:pt x="29018" y="94298"/>
                    </a:lnTo>
                    <a:cubicBezTo>
                      <a:pt x="31822" y="94337"/>
                      <a:pt x="34658" y="94381"/>
                      <a:pt x="37457" y="94499"/>
                    </a:cubicBezTo>
                    <a:cubicBezTo>
                      <a:pt x="38796" y="94556"/>
                      <a:pt x="40155" y="94710"/>
                      <a:pt x="41507" y="94710"/>
                    </a:cubicBezTo>
                    <a:cubicBezTo>
                      <a:pt x="42140" y="94710"/>
                      <a:pt x="42772" y="94677"/>
                      <a:pt x="43400" y="94583"/>
                    </a:cubicBezTo>
                    <a:cubicBezTo>
                      <a:pt x="45451" y="94290"/>
                      <a:pt x="47543" y="93411"/>
                      <a:pt x="48631" y="91570"/>
                    </a:cubicBezTo>
                    <a:cubicBezTo>
                      <a:pt x="49926" y="89399"/>
                      <a:pt x="49387" y="86645"/>
                      <a:pt x="49343" y="84222"/>
                    </a:cubicBezTo>
                    <a:lnTo>
                      <a:pt x="49343" y="84222"/>
                    </a:lnTo>
                    <a:cubicBezTo>
                      <a:pt x="49551" y="67949"/>
                      <a:pt x="48464" y="51677"/>
                      <a:pt x="48631" y="35405"/>
                    </a:cubicBezTo>
                    <a:cubicBezTo>
                      <a:pt x="48715" y="31136"/>
                      <a:pt x="48799" y="26909"/>
                      <a:pt x="48841" y="22641"/>
                    </a:cubicBezTo>
                    <a:cubicBezTo>
                      <a:pt x="48924" y="18916"/>
                      <a:pt x="49175" y="15149"/>
                      <a:pt x="48464" y="11466"/>
                    </a:cubicBezTo>
                    <a:cubicBezTo>
                      <a:pt x="47250" y="4854"/>
                      <a:pt x="42898" y="962"/>
                      <a:pt x="36327" y="418"/>
                    </a:cubicBezTo>
                    <a:cubicBezTo>
                      <a:pt x="33184" y="154"/>
                      <a:pt x="29975" y="1"/>
                      <a:pt x="26758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030;p71"/>
              <p:cNvSpPr/>
              <p:nvPr/>
            </p:nvSpPr>
            <p:spPr>
              <a:xfrm>
                <a:off x="4145261" y="2379571"/>
                <a:ext cx="92528" cy="377715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22350" extrusionOk="0">
                    <a:moveTo>
                      <a:pt x="4409" y="1"/>
                    </a:moveTo>
                    <a:cubicBezTo>
                      <a:pt x="4335" y="1"/>
                      <a:pt x="4258" y="12"/>
                      <a:pt x="4177" y="38"/>
                    </a:cubicBezTo>
                    <a:lnTo>
                      <a:pt x="4177" y="80"/>
                    </a:lnTo>
                    <a:cubicBezTo>
                      <a:pt x="1248" y="1001"/>
                      <a:pt x="411" y="3763"/>
                      <a:pt x="369" y="6567"/>
                    </a:cubicBezTo>
                    <a:cubicBezTo>
                      <a:pt x="327" y="8911"/>
                      <a:pt x="495" y="11212"/>
                      <a:pt x="578" y="13556"/>
                    </a:cubicBezTo>
                    <a:cubicBezTo>
                      <a:pt x="662" y="16193"/>
                      <a:pt x="1039" y="18913"/>
                      <a:pt x="202" y="21424"/>
                    </a:cubicBezTo>
                    <a:cubicBezTo>
                      <a:pt x="0" y="21977"/>
                      <a:pt x="464" y="22349"/>
                      <a:pt x="939" y="22349"/>
                    </a:cubicBezTo>
                    <a:cubicBezTo>
                      <a:pt x="1254" y="22349"/>
                      <a:pt x="1575" y="22185"/>
                      <a:pt x="1708" y="21801"/>
                    </a:cubicBezTo>
                    <a:cubicBezTo>
                      <a:pt x="2713" y="18871"/>
                      <a:pt x="2210" y="15523"/>
                      <a:pt x="2085" y="12510"/>
                    </a:cubicBezTo>
                    <a:cubicBezTo>
                      <a:pt x="2001" y="9455"/>
                      <a:pt x="662" y="2842"/>
                      <a:pt x="4596" y="1587"/>
                    </a:cubicBezTo>
                    <a:cubicBezTo>
                      <a:pt x="5474" y="1281"/>
                      <a:pt x="5168" y="1"/>
                      <a:pt x="4409" y="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031;p71"/>
              <p:cNvSpPr/>
              <p:nvPr/>
            </p:nvSpPr>
            <p:spPr>
              <a:xfrm>
                <a:off x="4786916" y="3596890"/>
                <a:ext cx="92441" cy="181460"/>
              </a:xfrm>
              <a:custGeom>
                <a:avLst/>
                <a:gdLst/>
                <a:ahLst/>
                <a:cxnLst/>
                <a:rect l="l" t="t" r="r" b="b"/>
                <a:pathLst>
                  <a:path w="8054" h="15810" extrusionOk="0">
                    <a:moveTo>
                      <a:pt x="4553" y="1"/>
                    </a:moveTo>
                    <a:cubicBezTo>
                      <a:pt x="4161" y="1"/>
                      <a:pt x="3784" y="252"/>
                      <a:pt x="3805" y="754"/>
                    </a:cubicBezTo>
                    <a:cubicBezTo>
                      <a:pt x="4009" y="3741"/>
                      <a:pt x="6094" y="14247"/>
                      <a:pt x="1339" y="14247"/>
                    </a:cubicBezTo>
                    <a:cubicBezTo>
                      <a:pt x="1230" y="14247"/>
                      <a:pt x="1117" y="14241"/>
                      <a:pt x="1001" y="14230"/>
                    </a:cubicBezTo>
                    <a:cubicBezTo>
                      <a:pt x="963" y="14225"/>
                      <a:pt x="926" y="14223"/>
                      <a:pt x="891" y="14223"/>
                    </a:cubicBezTo>
                    <a:cubicBezTo>
                      <a:pt x="1" y="14223"/>
                      <a:pt x="75" y="15698"/>
                      <a:pt x="1001" y="15779"/>
                    </a:cubicBezTo>
                    <a:cubicBezTo>
                      <a:pt x="1209" y="15799"/>
                      <a:pt x="1409" y="15809"/>
                      <a:pt x="1601" y="15809"/>
                    </a:cubicBezTo>
                    <a:cubicBezTo>
                      <a:pt x="8054" y="15809"/>
                      <a:pt x="5639" y="4493"/>
                      <a:pt x="5395" y="754"/>
                    </a:cubicBezTo>
                    <a:cubicBezTo>
                      <a:pt x="5353" y="252"/>
                      <a:pt x="4945" y="1"/>
                      <a:pt x="4553" y="1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530943" y="891001"/>
            <a:ext cx="5860026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. Chia </a:t>
            </a:r>
            <a:r>
              <a:rPr lang="en-US" sz="1800" dirty="0" err="1" smtClean="0">
                <a:latin typeface="UTM Avo" panose="02040603050506020204" pitchFamily="18" charset="0"/>
              </a:rPr>
              <a:t>sẻ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thông</a:t>
            </a:r>
            <a:r>
              <a:rPr lang="en-US" sz="1800" dirty="0" smtClean="0">
                <a:latin typeface="UTM Avo" panose="02040603050506020204" pitchFamily="18" charset="0"/>
              </a:rPr>
              <a:t> tin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dựa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gợi</a:t>
            </a:r>
            <a:r>
              <a:rPr lang="en-US" sz="1800" dirty="0" smtClean="0">
                <a:latin typeface="UTM Avo" panose="02040603050506020204" pitchFamily="18" charset="0"/>
              </a:rPr>
              <a:t> ý </a:t>
            </a:r>
            <a:r>
              <a:rPr lang="en-US" sz="1800" dirty="0" err="1" smtClean="0">
                <a:latin typeface="UTM Avo" panose="02040603050506020204" pitchFamily="18" charset="0"/>
              </a:rPr>
              <a:t>sau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74321" y="3782577"/>
            <a:ext cx="380513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nhân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thích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132</Words>
  <Application>Microsoft Office PowerPoint</Application>
  <PresentationFormat>Custom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Montserrat</vt:lpstr>
      <vt:lpstr>Arial</vt:lpstr>
      <vt:lpstr>UTM Cookies</vt:lpstr>
      <vt:lpstr>UTM Avo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95</cp:revision>
  <dcterms:modified xsi:type="dcterms:W3CDTF">2021-10-25T14:52:43Z</dcterms:modified>
</cp:coreProperties>
</file>